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notesMasterIdLst>
    <p:notesMasterId r:id="rId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tpost_ppt_assets2/page-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tpost_ppt_assets2/page-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Slide 1</vt:lpstr>
      <vt:lpstr>Slide 2</vt:lpstr>
    </vt:vector>
  </TitlesOfParts>
  <Company>Zhejiang Kunyu Wiremesh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Post Product Catalog</dc:title>
  <dc:subject>T Post Product Catalog</dc:subject>
  <dc:creator>Zhejiang Kunyu Wiremesh</dc:creator>
  <cp:lastModifiedBy>Zhejiang Kunyu Wiremesh</cp:lastModifiedBy>
  <cp:revision>1</cp:revision>
  <dcterms:created xsi:type="dcterms:W3CDTF">2026-06-05T07:02:17Z</dcterms:created>
  <dcterms:modified xsi:type="dcterms:W3CDTF">2026-06-05T07:02:17Z</dcterms:modified>
</cp:coreProperties>
</file>